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0" r:id="rId2"/>
    <p:sldId id="272" r:id="rId3"/>
    <p:sldId id="259" r:id="rId4"/>
    <p:sldId id="273" r:id="rId5"/>
    <p:sldId id="257" r:id="rId6"/>
    <p:sldId id="265" r:id="rId7"/>
    <p:sldId id="260" r:id="rId8"/>
    <p:sldId id="261" r:id="rId9"/>
    <p:sldId id="262" r:id="rId10"/>
    <p:sldId id="263" r:id="rId11"/>
    <p:sldId id="275" r:id="rId12"/>
    <p:sldId id="26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196A9A1-5B7F-4787-983C-57AAC544AD21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D6D50EB-385F-48F6-AE89-5A3E730CBC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3B24DAA-3B15-47BA-A140-175084FD987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E7A304-1B05-476D-B2B8-4484AEC0E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7A304-1B05-476D-B2B8-4484AEC0E8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D410A-2BD9-4593-B1A7-EBC9B6806505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10D84-1FDD-46E9-A389-81FB1F0355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Prezi</a:t>
            </a:r>
            <a:r>
              <a:rPr lang="en-US" b="1" dirty="0" smtClean="0"/>
              <a:t> Step By Step - Public</a:t>
            </a:r>
            <a:br>
              <a:rPr lang="en-US" b="1" dirty="0" smtClean="0"/>
            </a:br>
            <a:r>
              <a:rPr lang="en-US" b="1" dirty="0" smtClean="0"/>
              <a:t>1. </a:t>
            </a:r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http://prezi.com/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7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Click</a:t>
            </a:r>
            <a:r>
              <a:rPr lang="en-US" sz="3200" dirty="0" smtClean="0"/>
              <a:t> </a:t>
            </a:r>
            <a:r>
              <a:rPr lang="en-US" sz="3200" i="1" dirty="0" smtClean="0"/>
              <a:t>Sign up now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0375" cy="979488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Under </a:t>
            </a:r>
            <a:r>
              <a:rPr lang="en-US" sz="3200" i="1" dirty="0" smtClean="0"/>
              <a:t>Public</a:t>
            </a:r>
            <a:r>
              <a:rPr lang="en-US" sz="3200" b="0" dirty="0" smtClean="0"/>
              <a:t>, click </a:t>
            </a:r>
            <a:r>
              <a:rPr lang="en-US" sz="3200" i="1" dirty="0" smtClean="0"/>
              <a:t>Free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682218"/>
            <a:ext cx="4041775" cy="293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Down Arrow 18"/>
          <p:cNvSpPr/>
          <p:nvPr/>
        </p:nvSpPr>
        <p:spPr>
          <a:xfrm rot="12013153">
            <a:off x="6326343" y="554000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5867400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Bonnie Addison</a:t>
            </a:r>
          </a:p>
          <a:p>
            <a:r>
              <a:rPr lang="en-US" dirty="0" smtClean="0"/>
              <a:t>11/21/11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682794"/>
            <a:ext cx="4040188" cy="293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 rot="13430497">
            <a:off x="3536683" y="484331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10. </a:t>
            </a:r>
            <a:r>
              <a:rPr lang="en-US" sz="4000" dirty="0" smtClean="0"/>
              <a:t>Adding Paths: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8768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Click </a:t>
            </a:r>
            <a:r>
              <a:rPr lang="en-US" sz="3200" b="1" i="1" dirty="0" smtClean="0"/>
              <a:t>Path</a:t>
            </a:r>
            <a:r>
              <a:rPr lang="en-US" sz="3200" dirty="0" smtClean="0"/>
              <a:t> bubble &amp; select </a:t>
            </a:r>
            <a:r>
              <a:rPr lang="en-US" sz="3200" b="1" i="1" dirty="0" smtClean="0"/>
              <a:t>1-2    Add </a:t>
            </a:r>
            <a:r>
              <a:rPr lang="en-US" sz="3200" dirty="0" smtClean="0"/>
              <a:t>bubble.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Click on each item to   form path.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To change path, click on number or middle knob  &amp; drag to another item.</a:t>
            </a:r>
          </a:p>
          <a:p>
            <a:pPr>
              <a:buFont typeface="Wingdings" pitchFamily="2" charset="2"/>
              <a:buChar char="Ø"/>
            </a:pPr>
            <a:endParaRPr lang="en-US" sz="3200" dirty="0"/>
          </a:p>
        </p:txBody>
      </p:sp>
      <p:sp>
        <p:nvSpPr>
          <p:cNvPr id="8" name="Right Arrow 7"/>
          <p:cNvSpPr/>
          <p:nvPr/>
        </p:nvSpPr>
        <p:spPr>
          <a:xfrm flipV="1">
            <a:off x="990600" y="2362200"/>
            <a:ext cx="228600" cy="76200"/>
          </a:xfrm>
          <a:prstGeom prst="rightArrow">
            <a:avLst>
              <a:gd name="adj1" fmla="val 50000"/>
              <a:gd name="adj2" fmla="val 34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529797">
            <a:off x="5825782" y="302846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529797">
            <a:off x="6892583" y="31046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102" y="2209801"/>
            <a:ext cx="419509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 rot="5400000">
            <a:off x="5809488" y="24201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11. </a:t>
            </a:r>
            <a:r>
              <a:rPr lang="en-US" sz="4000" dirty="0" smtClean="0"/>
              <a:t>Changing Colors &amp; Fonts:</a:t>
            </a:r>
            <a:endParaRPr lang="en-US" sz="4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59" y="1600200"/>
            <a:ext cx="62292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4675197">
            <a:off x="4553966" y="25171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12. </a:t>
            </a:r>
            <a:r>
              <a:rPr lang="en-US" sz="4000" dirty="0" smtClean="0"/>
              <a:t>Showing &amp; Sharing Your </a:t>
            </a:r>
            <a:r>
              <a:rPr lang="en-US" sz="4000" dirty="0" err="1" smtClean="0"/>
              <a:t>Prezi</a:t>
            </a:r>
            <a:r>
              <a:rPr lang="en-US" sz="4000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763000" cy="5638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Click </a:t>
            </a:r>
            <a:r>
              <a:rPr lang="en-US" b="1" i="1" dirty="0" smtClean="0"/>
              <a:t>Show</a:t>
            </a:r>
            <a:r>
              <a:rPr lang="en-US" dirty="0" smtClean="0"/>
              <a:t> button &amp; click </a:t>
            </a:r>
            <a:r>
              <a:rPr lang="en-US" b="1" i="1" dirty="0" smtClean="0"/>
              <a:t>Full Screen</a:t>
            </a:r>
            <a:r>
              <a:rPr lang="en-US" dirty="0" smtClean="0"/>
              <a:t>. 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64506"/>
            <a:ext cx="7010400" cy="509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>
          <a:xfrm rot="18950316">
            <a:off x="7206537" y="54407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52400" y="1676400"/>
            <a:ext cx="990600" cy="1981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752600"/>
            <a:ext cx="91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Paste your link on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Your Wiki page!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2. </a:t>
            </a:r>
            <a:r>
              <a:rPr lang="en-US" sz="4000" dirty="0" smtClean="0"/>
              <a:t>Fill out the form.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For </a:t>
            </a:r>
            <a:r>
              <a:rPr lang="en-US" b="1" i="1" dirty="0" smtClean="0"/>
              <a:t>Last name</a:t>
            </a:r>
            <a:r>
              <a:rPr lang="en-US" dirty="0" smtClean="0"/>
              <a:t>, use your </a:t>
            </a:r>
            <a:r>
              <a:rPr lang="en-US" b="1" u="sng" dirty="0" smtClean="0"/>
              <a:t>last</a:t>
            </a:r>
            <a:r>
              <a:rPr lang="en-US" u="sng" dirty="0" smtClean="0"/>
              <a:t> </a:t>
            </a:r>
            <a:r>
              <a:rPr lang="en-US" b="1" u="sng" dirty="0" smtClean="0"/>
              <a:t>initial</a:t>
            </a:r>
            <a:r>
              <a:rPr lang="en-US" u="sng" dirty="0" smtClean="0"/>
              <a:t> </a:t>
            </a:r>
            <a:r>
              <a:rPr lang="en-US" b="1" u="sng" dirty="0" smtClean="0"/>
              <a:t>only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Your </a:t>
            </a:r>
            <a:r>
              <a:rPr lang="en-US" dirty="0" err="1" smtClean="0"/>
              <a:t>Prezi</a:t>
            </a:r>
            <a:r>
              <a:rPr lang="en-US" dirty="0" smtClean="0"/>
              <a:t> will be </a:t>
            </a:r>
            <a:r>
              <a:rPr lang="en-US" b="1" dirty="0" smtClean="0"/>
              <a:t>Public</a:t>
            </a:r>
            <a:r>
              <a:rPr lang="en-US" dirty="0" smtClean="0"/>
              <a:t> for anyone to see. </a:t>
            </a:r>
          </a:p>
          <a:p>
            <a:pPr>
              <a:buNone/>
            </a:pPr>
            <a:r>
              <a:rPr lang="en-US" dirty="0" smtClean="0"/>
              <a:t>According to Wake County Policy, you </a:t>
            </a:r>
            <a:r>
              <a:rPr lang="en-US" b="1" u="sng" dirty="0" smtClean="0"/>
              <a:t>cannot</a:t>
            </a:r>
            <a:r>
              <a:rPr lang="en-US" u="sng" dirty="0" smtClean="0"/>
              <a:t> </a:t>
            </a:r>
            <a:r>
              <a:rPr lang="en-US" dirty="0" smtClean="0"/>
              <a:t>identify yourself, your teacher, your school, or your school district.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96034"/>
            <a:ext cx="4038600" cy="29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1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3. </a:t>
            </a:r>
            <a:r>
              <a:rPr lang="en-US" sz="4000" dirty="0" smtClean="0"/>
              <a:t>Watch </a:t>
            </a:r>
            <a:r>
              <a:rPr lang="en-US" sz="4000" b="1" i="1" dirty="0" smtClean="0"/>
              <a:t>Learn </a:t>
            </a:r>
            <a:r>
              <a:rPr lang="en-US" sz="4000" b="1" i="1" dirty="0" err="1" smtClean="0"/>
              <a:t>Prezi</a:t>
            </a:r>
            <a:r>
              <a:rPr lang="en-US" sz="4000" b="1" i="1" dirty="0" smtClean="0"/>
              <a:t> now</a:t>
            </a:r>
            <a:r>
              <a:rPr lang="en-US" sz="4000" dirty="0" smtClean="0"/>
              <a:t>. </a:t>
            </a:r>
            <a:br>
              <a:rPr lang="en-US" sz="4000" dirty="0" smtClean="0"/>
            </a:br>
            <a:r>
              <a:rPr lang="en-US" sz="4000" dirty="0" smtClean="0"/>
              <a:t>More tutorials are in the</a:t>
            </a:r>
            <a:r>
              <a:rPr lang="en-US" sz="4000" b="1" i="1" dirty="0" smtClean="0"/>
              <a:t> Learn </a:t>
            </a:r>
            <a:r>
              <a:rPr lang="en-US" sz="4000" dirty="0" smtClean="0"/>
              <a:t>tab. </a:t>
            </a:r>
            <a:br>
              <a:rPr lang="en-US" sz="4000" dirty="0" smtClean="0"/>
            </a:br>
            <a:r>
              <a:rPr lang="en-US" sz="4000" dirty="0" smtClean="0"/>
              <a:t>Click </a:t>
            </a:r>
            <a:r>
              <a:rPr lang="en-US" sz="4000" b="1" i="1" dirty="0" smtClean="0"/>
              <a:t>Start using </a:t>
            </a:r>
            <a:r>
              <a:rPr lang="en-US" sz="4000" b="1" i="1" dirty="0" err="1" smtClean="0"/>
              <a:t>Prezi</a:t>
            </a:r>
            <a:r>
              <a:rPr lang="en-US" sz="4000" b="1" i="1" dirty="0" smtClean="0"/>
              <a:t> now.</a:t>
            </a:r>
            <a:endParaRPr lang="en-US" sz="4000" dirty="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32037"/>
            <a:ext cx="62292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6200000" flipH="1">
            <a:off x="2080260" y="4091940"/>
            <a:ext cx="47548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9376565">
            <a:off x="1495021" y="61275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4. </a:t>
            </a:r>
            <a:r>
              <a:rPr lang="en-US" dirty="0" smtClean="0"/>
              <a:t>Add a Title. No description is needed. Click </a:t>
            </a:r>
            <a:r>
              <a:rPr lang="en-US" b="1" i="1" dirty="0" smtClean="0"/>
              <a:t>New </a:t>
            </a:r>
            <a:r>
              <a:rPr lang="en-US" b="1" i="1" dirty="0" err="1" smtClean="0"/>
              <a:t>prezi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59" y="1600200"/>
            <a:ext cx="62292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1143000" y="2971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143000" y="4800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5. </a:t>
            </a:r>
            <a:r>
              <a:rPr lang="en-US" dirty="0" smtClean="0"/>
              <a:t>Add Text:</a:t>
            </a:r>
            <a:br>
              <a:rPr lang="en-US" dirty="0" smtClean="0"/>
            </a:br>
            <a:r>
              <a:rPr lang="en-US" dirty="0" smtClean="0"/>
              <a:t>Think of </a:t>
            </a:r>
            <a:r>
              <a:rPr lang="en-US" dirty="0" err="1" smtClean="0"/>
              <a:t>Prezi</a:t>
            </a:r>
            <a:r>
              <a:rPr lang="en-US" dirty="0" smtClean="0"/>
              <a:t> As a Huge Canvas.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800600" cy="4876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Choose </a:t>
            </a:r>
            <a:r>
              <a:rPr lang="en-US" sz="3200" b="1" i="1" dirty="0" smtClean="0"/>
              <a:t>Blank</a:t>
            </a:r>
            <a:r>
              <a:rPr lang="en-US" sz="3200" dirty="0" smtClean="0"/>
              <a:t> template.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Double click on canvas.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Type in text box.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Select alignment, color, </a:t>
            </a:r>
          </a:p>
          <a:p>
            <a:pPr>
              <a:buNone/>
            </a:pPr>
            <a:r>
              <a:rPr lang="en-US" sz="3200" dirty="0" smtClean="0"/>
              <a:t>    &amp; text style.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Click </a:t>
            </a:r>
            <a:r>
              <a:rPr lang="en-US" sz="3200" b="1" i="1" dirty="0" smtClean="0"/>
              <a:t>OK</a:t>
            </a:r>
            <a:r>
              <a:rPr lang="en-US" sz="3200" dirty="0" smtClean="0"/>
              <a:t> to save.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Click on text again &amp; Zebra will appear.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96034"/>
            <a:ext cx="4038600" cy="29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460512">
            <a:off x="4752380" y="37207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6</a:t>
            </a:r>
            <a:r>
              <a:rPr lang="en-US" sz="4000" b="1" dirty="0" smtClean="0"/>
              <a:t>. </a:t>
            </a:r>
            <a:r>
              <a:rPr lang="en-US" sz="4000" dirty="0" smtClean="0"/>
              <a:t>Use the Zebra.</a:t>
            </a:r>
            <a:endParaRPr 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362200"/>
            <a:ext cx="4188637" cy="247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572000" cy="4525963"/>
          </a:xfrm>
        </p:spPr>
        <p:txBody>
          <a:bodyPr/>
          <a:lstStyle/>
          <a:p>
            <a:r>
              <a:rPr lang="en-US" dirty="0" smtClean="0"/>
              <a:t>Center = Moves items</a:t>
            </a:r>
          </a:p>
          <a:p>
            <a:r>
              <a:rPr lang="en-US" dirty="0" smtClean="0"/>
              <a:t>Double click center = Edits</a:t>
            </a:r>
          </a:p>
          <a:p>
            <a:r>
              <a:rPr lang="en-US" dirty="0" smtClean="0"/>
              <a:t>Middle circle = Resizes</a:t>
            </a:r>
          </a:p>
          <a:p>
            <a:r>
              <a:rPr lang="en-US" dirty="0" smtClean="0"/>
              <a:t>Outer circle = Rotates</a:t>
            </a:r>
          </a:p>
          <a:p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Plus &amp; minus signs = Resize entire canvas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1999115">
            <a:off x="1905207" y="401575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1914747">
            <a:off x="4547510" y="372463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676400"/>
          </a:xfrm>
        </p:spPr>
        <p:txBody>
          <a:bodyPr>
            <a:normAutofit/>
          </a:bodyPr>
          <a:lstStyle/>
          <a:p>
            <a:r>
              <a:rPr lang="en-US" sz="4000" b="1" dirty="0"/>
              <a:t>7</a:t>
            </a:r>
            <a:r>
              <a:rPr lang="en-US" sz="4000" b="1" dirty="0" smtClean="0"/>
              <a:t>. </a:t>
            </a:r>
            <a:r>
              <a:rPr lang="en-US" sz="4000" dirty="0" smtClean="0"/>
              <a:t>Insert Images, Videos, </a:t>
            </a:r>
            <a:br>
              <a:rPr lang="en-US" sz="4000" dirty="0" smtClean="0"/>
            </a:br>
            <a:r>
              <a:rPr lang="en-US" sz="4000" dirty="0" smtClean="0"/>
              <a:t>Charts, &amp; Files: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Click </a:t>
            </a:r>
            <a:r>
              <a:rPr lang="en-US" b="1" i="1" dirty="0" smtClean="0"/>
              <a:t>Insert </a:t>
            </a:r>
            <a:r>
              <a:rPr lang="en-US" dirty="0" smtClean="0"/>
              <a:t>bubble &amp; select.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152054"/>
            <a:ext cx="6477000" cy="470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4353957">
            <a:off x="2964015" y="30127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8</a:t>
            </a:r>
            <a:r>
              <a:rPr lang="en-US" sz="4000" b="1" dirty="0" smtClean="0"/>
              <a:t>. </a:t>
            </a:r>
            <a:r>
              <a:rPr lang="en-US" sz="4000" dirty="0" smtClean="0"/>
              <a:t>Inserting Shapes: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Click </a:t>
            </a:r>
            <a:r>
              <a:rPr lang="en-US" b="1" i="1" dirty="0" smtClean="0"/>
              <a:t>Shapes </a:t>
            </a:r>
            <a:r>
              <a:rPr lang="en-US" dirty="0" smtClean="0"/>
              <a:t>bubble &amp; select.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63975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10431475">
            <a:off x="2798043" y="32110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9</a:t>
            </a:r>
            <a:r>
              <a:rPr lang="en-US" sz="4000" b="1" dirty="0" smtClean="0"/>
              <a:t>. </a:t>
            </a:r>
            <a:r>
              <a:rPr lang="en-US" sz="4000" dirty="0" smtClean="0"/>
              <a:t>Adding Frames to Group Items: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953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Click </a:t>
            </a:r>
            <a:r>
              <a:rPr lang="en-US" b="1" i="1" dirty="0" smtClean="0"/>
              <a:t>Frame</a:t>
            </a:r>
            <a:r>
              <a:rPr lang="en-US" dirty="0" smtClean="0"/>
              <a:t> bubble, &amp; select frame style.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152054"/>
            <a:ext cx="6477000" cy="470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10467777">
            <a:off x="2764299" y="32464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277</Words>
  <Application>Microsoft Office PowerPoint</Application>
  <PresentationFormat>On-screen Show (4:3)</PresentationFormat>
  <Paragraphs>45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Prezi Step By Step - Public 1. Go to http://prezi.com/ </vt:lpstr>
      <vt:lpstr>2. Fill out the form.</vt:lpstr>
      <vt:lpstr>3. Watch Learn Prezi now.  More tutorials are in the Learn tab.  Click Start using Prezi now.</vt:lpstr>
      <vt:lpstr>4. Add a Title. No description is needed. Click New prezi. </vt:lpstr>
      <vt:lpstr>5. Add Text: Think of Prezi As a Huge Canvas.</vt:lpstr>
      <vt:lpstr>6. Use the Zebra.</vt:lpstr>
      <vt:lpstr>7. Insert Images, Videos,  Charts, &amp; Files:</vt:lpstr>
      <vt:lpstr>8. Inserting Shapes:</vt:lpstr>
      <vt:lpstr>9. Adding Frames to Group Items:</vt:lpstr>
      <vt:lpstr>10. Adding Paths:</vt:lpstr>
      <vt:lpstr>11. Changing Colors &amp; Fonts:</vt:lpstr>
      <vt:lpstr>12. Showing &amp; Sharing Your Prezi: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Prezi www.prezi.com</dc:title>
  <dc:creator>Owner</dc:creator>
  <cp:lastModifiedBy>baddison</cp:lastModifiedBy>
  <cp:revision>65</cp:revision>
  <dcterms:created xsi:type="dcterms:W3CDTF">2011-04-15T02:09:02Z</dcterms:created>
  <dcterms:modified xsi:type="dcterms:W3CDTF">2011-11-21T16:50:51Z</dcterms:modified>
</cp:coreProperties>
</file>